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047BE-9FE1-4E2F-9EE1-DEF1511636FB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F6A3C-B085-482F-B9ED-122FA285E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5411450"/>
            <a:ext cx="792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How is my Driving? Call: </a:t>
            </a:r>
          </a:p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1-800-DONTDRIVEDRUNK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img.sulekha.com/sports/original700/packers-vikings-football-2009-10-5-23-10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The more practice=The More Wins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danielluddeke</dc:creator>
  <cp:lastModifiedBy>danielluddeke</cp:lastModifiedBy>
  <cp:revision>7</cp:revision>
  <dcterms:created xsi:type="dcterms:W3CDTF">2011-04-20T13:20:02Z</dcterms:created>
  <dcterms:modified xsi:type="dcterms:W3CDTF">2011-04-21T13:37:33Z</dcterms:modified>
</cp:coreProperties>
</file>